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4660"/>
  </p:normalViewPr>
  <p:slideViewPr>
    <p:cSldViewPr>
      <p:cViewPr varScale="1">
        <p:scale>
          <a:sx n="61" d="100"/>
          <a:sy n="61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713</Words>
  <Application>Microsoft Office PowerPoint</Application>
  <PresentationFormat>Affichage à l'écran 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153</cp:revision>
  <dcterms:created xsi:type="dcterms:W3CDTF">2012-10-16T18:28:49Z</dcterms:created>
  <dcterms:modified xsi:type="dcterms:W3CDTF">2017-12-14T13:52:41Z</dcterms:modified>
</cp:coreProperties>
</file>