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>
      <p:cViewPr varScale="1">
        <p:scale>
          <a:sx n="61" d="100"/>
          <a:sy n="61" d="100"/>
        </p:scale>
        <p:origin x="-102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875</Words>
  <Application>Microsoft Office PowerPoint</Application>
  <PresentationFormat>Affichage à l'écran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95</cp:revision>
  <dcterms:created xsi:type="dcterms:W3CDTF">2012-06-15T12:32:00Z</dcterms:created>
  <dcterms:modified xsi:type="dcterms:W3CDTF">2018-02-05T17:57:03Z</dcterms:modified>
</cp:coreProperties>
</file>